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63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F450619-B6F6-4D37-A8A2-A001E56B3358}" type="datetimeFigureOut">
              <a:rPr lang="en-US" smtClean="0"/>
              <a:pPr/>
              <a:t>30-Aug-18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B883ED9-C295-4905-A2BA-4B7645372A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44AA7C2-E8DC-467C-9833-F833067453C2}" type="datetimeFigureOut">
              <a:rPr lang="en-US" smtClean="0"/>
              <a:pPr/>
              <a:t>30-Aug-18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51A8E8C-7000-4BD7-A278-0C13557904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350BE-36FB-48B8-BC3B-BF82FA8A4B16}" type="datetime1">
              <a:rPr lang="en-US" smtClean="0"/>
              <a:pPr/>
              <a:t>30-Aug-18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8D951-FD7A-4EA6-9971-BA4650F5F282}" type="datetime1">
              <a:rPr lang="en-US" smtClean="0"/>
              <a:pPr/>
              <a:t>30-Aug-18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DDA1A-1160-4810-A009-9384DF143964}" type="datetime1">
              <a:rPr lang="en-US" smtClean="0"/>
              <a:pPr/>
              <a:t>30-Aug-18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B8CA7-DF52-4574-B28B-BF67C425F74E}" type="datetime1">
              <a:rPr lang="en-US" smtClean="0"/>
              <a:pPr/>
              <a:t>30-Aug-18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F388C-ACCE-4EF5-AD2C-86A2C6495869}" type="datetime1">
              <a:rPr lang="en-US" smtClean="0"/>
              <a:pPr/>
              <a:t>30-Aug-18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2A2DB-E9A4-4F11-9A97-3D805873123B}" type="datetime1">
              <a:rPr lang="en-US" smtClean="0"/>
              <a:pPr/>
              <a:t>30-Aug-18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039D-4B07-4C92-99B2-D30586816A68}" type="datetime1">
              <a:rPr lang="en-US" smtClean="0"/>
              <a:pPr/>
              <a:t>30-Aug-18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8C0F6-D106-4D90-B6A1-515B7FD8F0C8}" type="datetime1">
              <a:rPr lang="en-US" smtClean="0"/>
              <a:pPr/>
              <a:t>30-Aug-18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B9723-2437-47C8-833A-EDB2EBB6A5A1}" type="datetime1">
              <a:rPr lang="en-US" smtClean="0"/>
              <a:pPr/>
              <a:t>30-Aug-18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C9E6-3B8B-4571-9128-858A99C98B86}" type="datetime1">
              <a:rPr lang="en-US" smtClean="0"/>
              <a:pPr/>
              <a:t>30-Aug-18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141EB-C6BD-49FF-BC05-BF0312C62789}" type="datetime1">
              <a:rPr lang="en-US" smtClean="0"/>
              <a:pPr/>
              <a:t>30-Aug-18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1E575-74B0-4F22-8519-3F96FB7A2B3A}" type="datetime1">
              <a:rPr lang="en-US" smtClean="0"/>
              <a:pPr/>
              <a:t>30-Aug-18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1506" y="609601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en-US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24000"/>
            <a:ext cx="6400800" cy="1143000"/>
          </a:xfrm>
        </p:spPr>
        <p:txBody>
          <a:bodyPr>
            <a:noAutofit/>
          </a:bodyPr>
          <a:lstStyle/>
          <a:p>
            <a:r>
              <a:rPr lang="en-GB" sz="23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WP</a:t>
            </a:r>
            <a:r>
              <a:rPr lang="sr-Latn-RS" sz="23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2</a:t>
            </a:r>
            <a:r>
              <a:rPr lang="en-GB" sz="23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.</a:t>
            </a:r>
            <a:r>
              <a:rPr lang="sr-Latn-RS" sz="23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4</a:t>
            </a:r>
            <a:r>
              <a:rPr lang="en-GB" sz="23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 </a:t>
            </a:r>
            <a:r>
              <a:rPr lang="en-GB" sz="23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Providing of students’ internships </a:t>
            </a:r>
            <a:r>
              <a:rPr lang="en-GB" sz="23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positions</a:t>
            </a:r>
            <a:endParaRPr lang="bs-Latn-BA" sz="2300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10668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1"/>
          <p:cNvSpPr txBox="1">
            <a:spLocks/>
          </p:cNvSpPr>
          <p:nvPr/>
        </p:nvSpPr>
        <p:spPr>
          <a:xfrm>
            <a:off x="685800" y="2667000"/>
            <a:ext cx="7772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Milan Gocić</a:t>
            </a:r>
          </a:p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University 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of Niš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85800" y="4953000"/>
            <a:ext cx="77724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Fourth Project Management Committee meeting/ 6</a:t>
            </a:r>
            <a:r>
              <a:rPr lang="en-GB" sz="1800" baseline="30000" dirty="0" err="1" smtClean="0">
                <a:solidFill>
                  <a:srgbClr val="002060"/>
                </a:solidFill>
                <a:latin typeface="Book Antiqua" panose="02040602050305030304" pitchFamily="18" charset="0"/>
              </a:rPr>
              <a:t>th</a:t>
            </a:r>
            <a:r>
              <a:rPr lang="sr-Latn-BA" sz="18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 September 2018</a:t>
            </a:r>
            <a:endParaRPr lang="bs-Latn-BA" sz="18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0" y="6057781"/>
            <a:ext cx="9144000" cy="8002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Project number:  </a:t>
            </a:r>
            <a:r>
              <a:rPr lang="sr-Latn-RS" sz="1200" smtClean="0">
                <a:effectLst/>
                <a:latin typeface="Book Antiqua"/>
                <a:ea typeface="Calibri"/>
                <a:cs typeface="Times New Roman"/>
              </a:rPr>
              <a:t>5</a:t>
            </a:r>
            <a:r>
              <a:rPr lang="en-US" sz="1200" smtClean="0">
                <a:latin typeface="Book Antiqua"/>
                <a:ea typeface="Calibri"/>
                <a:cs typeface="Times New Roman"/>
              </a:rPr>
              <a:t>73806-EPP-1-2016-1-RS-EPPKA2-CBHE-JP</a:t>
            </a:r>
            <a:endParaRPr lang="bs-Latn-BA" sz="1200" dirty="0">
              <a:latin typeface="Book Antiqua"/>
              <a:ea typeface="Calibri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200" dirty="0">
                <a:effectLst/>
                <a:latin typeface="Book Antiqua"/>
                <a:ea typeface="Calibri"/>
                <a:cs typeface="Times New Roman"/>
              </a:rPr>
              <a:t> 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"This project has been funded with support from the European Commission. This publication </a:t>
            </a:r>
            <a:r>
              <a:rPr lang="bs-Latn-BA" sz="1100" i="1" dirty="0" smtClean="0">
                <a:effectLst/>
                <a:latin typeface="Book Antiqua"/>
                <a:ea typeface="Calibri"/>
                <a:cs typeface="Times New Roman"/>
              </a:rPr>
              <a:t>reflects </a:t>
            </a:r>
            <a:r>
              <a:rPr lang="bs-Latn-BA" sz="1100" i="1" dirty="0">
                <a:effectLst/>
                <a:latin typeface="Book Antiqua"/>
                <a:ea typeface="Calibri"/>
                <a:cs typeface="Times New Roman"/>
              </a:rPr>
              <a:t>the views only of the author, and the Commission cannot be held responsible for any use which may be made of the information contained therein"</a:t>
            </a:r>
            <a:endParaRPr lang="bs-Latn-BA" sz="1200" dirty="0">
              <a:effectLst/>
              <a:latin typeface="Book Antiqua"/>
              <a:ea typeface="Calibri"/>
              <a:cs typeface="Times New Roman"/>
            </a:endParaRPr>
          </a:p>
        </p:txBody>
      </p:sp>
      <p:pic>
        <p:nvPicPr>
          <p:cNvPr id="15" name="Picture 14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  <p:pic>
        <p:nvPicPr>
          <p:cNvPr id="16" name="Picture 15" descr="http://rewbc.ni.ac.rs/wp-content/uploads/2016/02/University-NIS.pn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2400" y="3810000"/>
            <a:ext cx="114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95395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55700"/>
            <a:ext cx="8229600" cy="749300"/>
          </a:xfrm>
        </p:spPr>
        <p:txBody>
          <a:bodyPr>
            <a:normAutofit fontScale="90000"/>
          </a:bodyPr>
          <a:lstStyle/>
          <a:p>
            <a:r>
              <a:rPr lang="sr-Latn-RS" sz="3600" dirty="0" smtClean="0">
                <a:solidFill>
                  <a:srgbClr val="419182"/>
                </a:solidFill>
                <a:latin typeface="Book Antiqua" panose="02040602050305030304" pitchFamily="18" charset="0"/>
              </a:rPr>
              <a:t>To do list</a:t>
            </a:r>
            <a: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nl-BE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</a:br>
            <a:endParaRPr lang="bs-Latn-BA" dirty="0">
              <a:solidFill>
                <a:srgbClr val="419182"/>
              </a:solidFill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>
            <a:noAutofit/>
          </a:bodyPr>
          <a:lstStyle/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4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Template for signing an agreement related to students’ internships between WB HEI and institution from NDRM defined</a:t>
            </a:r>
            <a:endParaRPr lang="en-US" sz="2400" kern="0" dirty="0" smtClean="0">
              <a:latin typeface="Book Antiqua" pitchFamily="18" charset="0"/>
              <a:cs typeface="Times New Roman" pitchFamily="18" charset="0"/>
            </a:endParaRPr>
          </a:p>
          <a:p>
            <a:pPr eaLnBrk="0" hangingPunct="0">
              <a:buFont typeface="Wingdings" pitchFamily="2" charset="2"/>
              <a:buChar char="Ø"/>
              <a:defRPr/>
            </a:pPr>
            <a:endParaRPr lang="en-US" sz="2400" kern="0" dirty="0" smtClean="0">
              <a:latin typeface="Book Antiqua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sr-Latn-RS" sz="24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4 agreements signed (KPA – 2, TCASU – 1, UBL – 1)</a:t>
            </a:r>
            <a:endParaRPr lang="en-US" sz="24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endParaRPr lang="en-US" sz="24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 typeface="Wingdings" pitchFamily="2" charset="2"/>
              <a:buChar char="Ø"/>
              <a:defRPr/>
            </a:pPr>
            <a:r>
              <a:rPr lang="sr-Latn-RS" sz="2400" kern="0" dirty="0" smtClean="0">
                <a:solidFill>
                  <a:schemeClr val="tx2"/>
                </a:solidFill>
                <a:latin typeface="Book Antiqua" pitchFamily="18" charset="0"/>
                <a:cs typeface="Times New Roman" pitchFamily="18" charset="0"/>
              </a:rPr>
              <a:t>Each WB HEI should sign </a:t>
            </a:r>
            <a:r>
              <a:rPr lang="sr-Latn-RS" sz="2400" kern="0" dirty="0" smtClean="0">
                <a:solidFill>
                  <a:srgbClr val="FF0000"/>
                </a:solidFill>
                <a:latin typeface="Book Antiqua" pitchFamily="18" charset="0"/>
                <a:cs typeface="Times New Roman" pitchFamily="18" charset="0"/>
              </a:rPr>
              <a:t>at least one agreement till the end of 2018</a:t>
            </a:r>
            <a:endParaRPr lang="en-US" sz="2400" kern="0" dirty="0" smtClean="0">
              <a:solidFill>
                <a:srgbClr val="FF0000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 eaLnBrk="0" hangingPunct="0">
              <a:buFontTx/>
              <a:buChar char="•"/>
              <a:defRPr/>
            </a:pPr>
            <a:endParaRPr lang="en-US" sz="2400" kern="0" dirty="0" smtClean="0">
              <a:solidFill>
                <a:schemeClr val="tx2"/>
              </a:solidFill>
              <a:latin typeface="Book Antiqua" pitchFamily="18" charset="0"/>
              <a:cs typeface="Times New Roman" pitchFamily="18" charset="0"/>
            </a:endParaRPr>
          </a:p>
          <a:p>
            <a:pPr lvl="1" eaLnBrk="0" hangingPunct="0">
              <a:buNone/>
              <a:defRPr/>
            </a:pPr>
            <a:endParaRPr lang="en-US" sz="2400" kern="0" dirty="0" smtClean="0">
              <a:latin typeface="Book Antiqua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723900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981200" y="152400"/>
            <a:ext cx="5562600" cy="380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400" dirty="0" smtClean="0">
                <a:solidFill>
                  <a:srgbClr val="002060"/>
                </a:solidFill>
                <a:latin typeface="Book Antiqua" panose="02040602050305030304" pitchFamily="18" charset="0"/>
              </a:rPr>
              <a:t>Development of master curricula for natural disasters risk management in Western Balkan countries</a:t>
            </a:r>
            <a:endParaRPr lang="bs-Latn-BA" sz="1400" dirty="0">
              <a:solidFill>
                <a:srgbClr val="002060"/>
              </a:solidFill>
              <a:latin typeface="Book Antiqua" panose="02040602050305030304" pitchFamily="18" charset="0"/>
            </a:endParaRPr>
          </a:p>
        </p:txBody>
      </p:sp>
      <p:pic>
        <p:nvPicPr>
          <p:cNvPr id="12" name="Picture 11" descr="final_colo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447800" cy="685800"/>
          </a:xfrm>
          <a:prstGeom prst="rect">
            <a:avLst/>
          </a:prstGeom>
        </p:spPr>
      </p:pic>
      <p:pic>
        <p:nvPicPr>
          <p:cNvPr id="13" name="Picture 12" descr="eu_flag_co_funded_pos_[rgb]_right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467600" y="152400"/>
            <a:ext cx="1676400" cy="4095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328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108</Words>
  <Application>Microsoft Office PowerPoint</Application>
  <PresentationFormat>On-screen Show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Development of master curricula for natural disasters risk management in Western Balkan countries</vt:lpstr>
      <vt:lpstr>To do list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Strengthening of Internationalisation in B&amp;H Higher Education</dc:title>
  <dc:creator>user</dc:creator>
  <cp:lastModifiedBy>Milan</cp:lastModifiedBy>
  <cp:revision>55</cp:revision>
  <dcterms:created xsi:type="dcterms:W3CDTF">2006-08-16T00:00:00Z</dcterms:created>
  <dcterms:modified xsi:type="dcterms:W3CDTF">2018-08-29T22:10:17Z</dcterms:modified>
</cp:coreProperties>
</file>